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0"/>
  </p:notesMasterIdLst>
  <p:handoutMasterIdLst>
    <p:handoutMasterId r:id="rId11"/>
  </p:handoutMasterIdLst>
  <p:sldIdLst>
    <p:sldId id="265" r:id="rId3"/>
    <p:sldId id="283" r:id="rId4"/>
    <p:sldId id="281" r:id="rId5"/>
    <p:sldId id="284" r:id="rId6"/>
    <p:sldId id="285" r:id="rId7"/>
    <p:sldId id="286" r:id="rId8"/>
    <p:sldId id="28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8" autoAdjust="0"/>
    <p:restoredTop sz="94660"/>
  </p:normalViewPr>
  <p:slideViewPr>
    <p:cSldViewPr snapToGrid="0">
      <p:cViewPr varScale="1">
        <p:scale>
          <a:sx n="69" d="100"/>
          <a:sy n="69" d="100"/>
        </p:scale>
        <p:origin x="412" y="44"/>
      </p:cViewPr>
      <p:guideLst>
        <p:guide pos="3840"/>
        <p:guide orient="horz" pos="2160"/>
      </p:guideLst>
    </p:cSldViewPr>
  </p:slideViewPr>
  <p:notesTextViewPr>
    <p:cViewPr>
      <p:scale>
        <a:sx n="1" d="1"/>
        <a:sy n="1" d="1"/>
      </p:scale>
      <p:origin x="0" y="0"/>
    </p:cViewPr>
  </p:notesTextViewPr>
  <p:notesViewPr>
    <p:cSldViewPr snapToGrid="0">
      <p:cViewPr varScale="1">
        <p:scale>
          <a:sx n="63" d="100"/>
          <a:sy n="63" d="100"/>
        </p:scale>
        <p:origin x="1986"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11/29/2019</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11/29/2019</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9" name="Picture 8" descr="Sun rising over grassy hills" title="Slide Design Pictur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1" y="0"/>
            <a:ext cx="12188699" cy="4799300"/>
          </a:xfrm>
          <a:prstGeom prst="rect">
            <a:avLst/>
          </a:prstGeom>
        </p:spPr>
      </p:pic>
      <p:sp>
        <p:nvSpPr>
          <p:cNvPr id="4" name="Rectangle 3"/>
          <p:cNvSpPr/>
          <p:nvPr/>
        </p:nvSpPr>
        <p:spPr bwMode="ltGray">
          <a:xfrm>
            <a:off x="-2" y="4754880"/>
            <a:ext cx="12192002" cy="21031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prstClr val="white"/>
              </a:solidFill>
              <a:effectLst/>
              <a:uLnTx/>
              <a:uFillTx/>
              <a:latin typeface="Euphemia"/>
              <a:ea typeface="+mn-ea"/>
              <a:cs typeface="+mn-cs"/>
            </a:endParaRPr>
          </a:p>
        </p:txBody>
      </p:sp>
      <p:sp>
        <p:nvSpPr>
          <p:cNvPr id="6" name="Rectangle 5"/>
          <p:cNvSpPr/>
          <p:nvPr/>
        </p:nvSpPr>
        <p:spPr bwMode="white">
          <a:xfrm>
            <a:off x="-127" y="4724400"/>
            <a:ext cx="12188826" cy="76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523999" y="4800600"/>
            <a:ext cx="9144002" cy="1143000"/>
          </a:xfrm>
        </p:spPr>
        <p:txBody>
          <a:bodyPr anchor="b">
            <a:normAutofit/>
          </a:bodyPr>
          <a:lstStyle>
            <a:lvl1pPr algn="ctr">
              <a:defRPr sz="4800">
                <a:solidFill>
                  <a:schemeClr val="bg1"/>
                </a:solidFill>
              </a:defRPr>
            </a:lvl1pPr>
          </a:lstStyle>
          <a:p>
            <a:r>
              <a:rPr lang="en-US"/>
              <a:t>Click to edit Master title style</a:t>
            </a:r>
            <a:endParaRPr/>
          </a:p>
        </p:txBody>
      </p:sp>
      <p:sp>
        <p:nvSpPr>
          <p:cNvPr id="3" name="Subtitle 2"/>
          <p:cNvSpPr>
            <a:spLocks noGrp="1"/>
          </p:cNvSpPr>
          <p:nvPr>
            <p:ph type="subTitle" idx="1"/>
          </p:nvPr>
        </p:nvSpPr>
        <p:spPr>
          <a:xfrm>
            <a:off x="1522413" y="5943600"/>
            <a:ext cx="9144002" cy="762000"/>
          </a:xfrm>
        </p:spPr>
        <p:txBody>
          <a:bodyPr>
            <a:normAutofit/>
          </a:bodyPr>
          <a:lstStyle>
            <a:lvl1pPr marL="0" indent="0" algn="ctr">
              <a:spcBef>
                <a:spcPts val="0"/>
              </a:spcBef>
              <a:buNone/>
              <a:defRPr sz="2000" cap="none" baseline="0">
                <a:solidFill>
                  <a:schemeClr val="bg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Alternate Content with Caption">
    <p:spTree>
      <p:nvGrpSpPr>
        <p:cNvPr id="1" name=""/>
        <p:cNvGrpSpPr/>
        <p:nvPr/>
      </p:nvGrpSpPr>
      <p:grpSpPr>
        <a:xfrm>
          <a:off x="0" y="0"/>
          <a:ext cx="0" cy="0"/>
          <a:chOff x="0" y="0"/>
          <a:chExt cx="0" cy="0"/>
        </a:xfrm>
      </p:grpSpPr>
      <p:sp>
        <p:nvSpPr>
          <p:cNvPr id="8" name="Rectangle 7"/>
          <p:cNvSpPr/>
          <p:nvPr/>
        </p:nvSpPr>
        <p:spPr bwMode="ltGray">
          <a:xfrm>
            <a:off x="0" y="0"/>
            <a:ext cx="4873752" cy="68580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prstClr val="white"/>
              </a:solidFill>
              <a:effectLst/>
              <a:uLnTx/>
              <a:uFillTx/>
              <a:latin typeface="Euphemia"/>
              <a:ea typeface="+mn-ea"/>
              <a:cs typeface="+mn-cs"/>
            </a:endParaRPr>
          </a:p>
        </p:txBody>
      </p:sp>
      <p:sp>
        <p:nvSpPr>
          <p:cNvPr id="2" name="Title 1"/>
          <p:cNvSpPr>
            <a:spLocks noGrp="1"/>
          </p:cNvSpPr>
          <p:nvPr>
            <p:ph type="title"/>
          </p:nvPr>
        </p:nvSpPr>
        <p:spPr>
          <a:xfrm>
            <a:off x="760412" y="2362200"/>
            <a:ext cx="3200400" cy="1990725"/>
          </a:xfrm>
        </p:spPr>
        <p:txBody>
          <a:bodyPr anchor="b">
            <a:normAutofit/>
          </a:bodyPr>
          <a:lstStyle>
            <a:lvl1pPr>
              <a:defRPr sz="3400" b="0">
                <a:solidFill>
                  <a:schemeClr val="bg1"/>
                </a:solidFill>
              </a:defRPr>
            </a:lvl1pPr>
          </a:lstStyle>
          <a:p>
            <a:r>
              <a:rPr lang="en-US"/>
              <a:t>Click to edit Master title style</a:t>
            </a:r>
            <a:endParaRPr/>
          </a:p>
        </p:txBody>
      </p:sp>
      <p:sp>
        <p:nvSpPr>
          <p:cNvPr id="3" name="Content Placeholder 2"/>
          <p:cNvSpPr>
            <a:spLocks noGrp="1"/>
          </p:cNvSpPr>
          <p:nvPr>
            <p:ph idx="1"/>
          </p:nvPr>
        </p:nvSpPr>
        <p:spPr>
          <a:xfrm>
            <a:off x="5362892" y="685800"/>
            <a:ext cx="6370320"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60412" y="4367308"/>
            <a:ext cx="3200400" cy="1622012"/>
          </a:xfrm>
        </p:spPr>
        <p:txBody>
          <a:bodyPr>
            <a:normAutofit/>
          </a:bodyPr>
          <a:lstStyle>
            <a:lvl1pPr marL="0" indent="0">
              <a:spcBef>
                <a:spcPts val="12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9E583DDF-CA54-461A-A486-592D2374C532}" type="datetimeFigureOut">
              <a:rPr lang="en-US"/>
              <a:pPr/>
              <a:t>11/29/2019</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A8D9AD5-F248-4919-864A-CFD76CC027D6}" type="slidenum">
              <a:rPr/>
              <a:pPr/>
              <a:t>‹#›</a:t>
            </a:fld>
            <a:endParaRPr/>
          </a:p>
        </p:txBody>
      </p:sp>
    </p:spTree>
    <p:extLst>
      <p:ext uri="{BB962C8B-B14F-4D97-AF65-F5344CB8AC3E}">
        <p14:creationId xmlns:p14="http://schemas.microsoft.com/office/powerpoint/2010/main" val="376930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bwMode="ltGray">
          <a:xfrm>
            <a:off x="7315200" y="0"/>
            <a:ext cx="4873752" cy="68580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prstClr val="white"/>
              </a:solidFill>
              <a:effectLst/>
              <a:uLnTx/>
              <a:uFillTx/>
              <a:latin typeface="Euphemia"/>
              <a:ea typeface="+mn-ea"/>
              <a:cs typeface="+mn-cs"/>
            </a:endParaRPr>
          </a:p>
        </p:txBody>
      </p:sp>
      <p:sp>
        <p:nvSpPr>
          <p:cNvPr id="2" name="Title 1"/>
          <p:cNvSpPr>
            <a:spLocks noGrp="1"/>
          </p:cNvSpPr>
          <p:nvPr>
            <p:ph type="title"/>
          </p:nvPr>
        </p:nvSpPr>
        <p:spPr>
          <a:xfrm>
            <a:off x="7923214" y="2362200"/>
            <a:ext cx="3200400" cy="1993392"/>
          </a:xfrm>
        </p:spPr>
        <p:txBody>
          <a:bodyPr anchor="b">
            <a:normAutofit/>
          </a:bodyPr>
          <a:lstStyle>
            <a:lvl1pPr>
              <a:defRPr sz="3400" b="0">
                <a:solidFill>
                  <a:schemeClr val="bg1"/>
                </a:solidFill>
              </a:defRPr>
            </a:lvl1pPr>
          </a:lstStyle>
          <a:p>
            <a:r>
              <a:rPr lang="en-US"/>
              <a:t>Click to edit Master title style</a:t>
            </a:r>
            <a:endParaRPr/>
          </a:p>
        </p:txBody>
      </p:sp>
      <p:sp>
        <p:nvSpPr>
          <p:cNvPr id="3" name="Picture Placeholder 2"/>
          <p:cNvSpPr>
            <a:spLocks noGrp="1"/>
          </p:cNvSpPr>
          <p:nvPr>
            <p:ph type="pic" idx="1"/>
          </p:nvPr>
        </p:nvSpPr>
        <p:spPr>
          <a:xfrm>
            <a:off x="0" y="0"/>
            <a:ext cx="7315200" cy="6858000"/>
          </a:xfrm>
          <a:solidFill>
            <a:schemeClr val="bg2">
              <a:lumMod val="90000"/>
            </a:schemeClr>
          </a:solidFill>
        </p:spPr>
        <p:txBody>
          <a:bodyPr/>
          <a:lstStyle>
            <a:lvl1pPr marL="0" indent="0" algn="ctr">
              <a:buNone/>
              <a:defRPr sz="32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7923214" y="4355592"/>
            <a:ext cx="3200400" cy="1644614"/>
          </a:xfrm>
        </p:spPr>
        <p:txBody>
          <a:bodyPr>
            <a:normAutofit/>
          </a:bodyPr>
          <a:lstStyle>
            <a:lvl1pPr marL="0" indent="0">
              <a:spcBef>
                <a:spcPts val="12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E583DDF-CA54-461A-A486-592D2374C532}" type="datetimeFigureOut">
              <a:rPr lang="en-US"/>
              <a:t>11/29/2019</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E583DDF-CA54-461A-A486-592D2374C532}" type="datetimeFigureOut">
              <a:rPr lang="en-US"/>
              <a:t>11/29/2019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E583DDF-CA54-461A-A486-592D2374C532}" type="datetimeFigureOut">
              <a:rPr lang="en-US"/>
              <a:t>11/29/2019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6pPr>
              <a:defRPr/>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E583DDF-CA54-461A-A486-592D2374C532}" type="datetimeFigureOut">
              <a:rPr lang="en-US"/>
              <a:t>11/29/2019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7" name="Rectangle 6"/>
          <p:cNvSpPr/>
          <p:nvPr/>
        </p:nvSpPr>
        <p:spPr bwMode="ltGray">
          <a:xfrm>
            <a:off x="0" y="0"/>
            <a:ext cx="12188826" cy="4572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b="0" i="0" u="none" strike="noStrike" kern="0" cap="none" spc="0" normalizeH="0" baseline="0">
              <a:ln>
                <a:noFill/>
              </a:ln>
              <a:solidFill>
                <a:prstClr val="white"/>
              </a:solidFill>
              <a:effectLst/>
              <a:uLnTx/>
              <a:uFillTx/>
              <a:latin typeface="Euphemia"/>
            </a:endParaRPr>
          </a:p>
        </p:txBody>
      </p:sp>
      <p:sp>
        <p:nvSpPr>
          <p:cNvPr id="8" name="Rectangle 7"/>
          <p:cNvSpPr/>
          <p:nvPr/>
        </p:nvSpPr>
        <p:spPr bwMode="white">
          <a:xfrm>
            <a:off x="-1" y="411480"/>
            <a:ext cx="12188826" cy="457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524000" y="1143000"/>
            <a:ext cx="9144000" cy="2667000"/>
          </a:xfrm>
        </p:spPr>
        <p:txBody>
          <a:bodyPr anchor="b">
            <a:normAutofit/>
          </a:bodyPr>
          <a:lstStyle>
            <a:lvl1pPr algn="ctr">
              <a:defRPr sz="5200" b="0"/>
            </a:lvl1pPr>
          </a:lstStyle>
          <a:p>
            <a:r>
              <a:rPr lang="en-US"/>
              <a:t>Click to edit Master title style</a:t>
            </a:r>
            <a:endParaRPr/>
          </a:p>
        </p:txBody>
      </p:sp>
      <p:sp>
        <p:nvSpPr>
          <p:cNvPr id="3" name="Text Placeholder 2"/>
          <p:cNvSpPr>
            <a:spLocks noGrp="1"/>
          </p:cNvSpPr>
          <p:nvPr>
            <p:ph type="body" idx="1"/>
          </p:nvPr>
        </p:nvSpPr>
        <p:spPr>
          <a:xfrm>
            <a:off x="1524000" y="3810000"/>
            <a:ext cx="9144000" cy="1143000"/>
          </a:xfrm>
        </p:spPr>
        <p:txBody>
          <a:bodyPr anchor="t">
            <a:normAutofit/>
          </a:bodyPr>
          <a:lstStyle>
            <a:lvl1pPr marL="0" indent="0" algn="ctr">
              <a:spcBef>
                <a:spcPts val="0"/>
              </a:spcBef>
              <a:buNone/>
              <a:defRPr sz="2400" cap="none"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E583DDF-CA54-461A-A486-592D2374C532}" type="datetimeFigureOut">
              <a:rPr lang="en-US"/>
              <a:t>11/29/2019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1584378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Alternate 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524000" y="1143000"/>
            <a:ext cx="9144000" cy="2667000"/>
          </a:xfrm>
        </p:spPr>
        <p:txBody>
          <a:bodyPr anchor="b">
            <a:normAutofit/>
          </a:bodyPr>
          <a:lstStyle>
            <a:lvl1pPr algn="ctr">
              <a:defRPr sz="5200" b="0">
                <a:solidFill>
                  <a:schemeClr val="tx1"/>
                </a:solidFill>
              </a:defRPr>
            </a:lvl1pPr>
          </a:lstStyle>
          <a:p>
            <a:r>
              <a:rPr lang="en-US"/>
              <a:t>Click to edit Master title style</a:t>
            </a:r>
            <a:endParaRPr/>
          </a:p>
        </p:txBody>
      </p:sp>
      <p:sp>
        <p:nvSpPr>
          <p:cNvPr id="3" name="Text Placeholder 2"/>
          <p:cNvSpPr>
            <a:spLocks noGrp="1"/>
          </p:cNvSpPr>
          <p:nvPr>
            <p:ph type="body" idx="1"/>
          </p:nvPr>
        </p:nvSpPr>
        <p:spPr>
          <a:xfrm>
            <a:off x="1522413" y="3810000"/>
            <a:ext cx="9144000" cy="1143000"/>
          </a:xfrm>
        </p:spPr>
        <p:txBody>
          <a:bodyPr anchor="t">
            <a:normAutofit/>
          </a:bodyPr>
          <a:lstStyle>
            <a:lvl1pPr marL="0" indent="0" algn="ctr">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E583DDF-CA54-461A-A486-592D2374C532}" type="datetimeFigureOut">
              <a:rPr lang="en-US"/>
              <a:pPr/>
              <a:t>11/29/2019</a:t>
            </a:fld>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CA8D9AD5-F248-4919-864A-CFD76CC027D6}" type="slidenum">
              <a:rPr/>
              <a:pPr/>
              <a:t>‹#›</a:t>
            </a:fld>
            <a:endParaRPr/>
          </a:p>
        </p:txBody>
      </p:sp>
    </p:spTree>
    <p:extLst>
      <p:ext uri="{BB962C8B-B14F-4D97-AF65-F5344CB8AC3E}">
        <p14:creationId xmlns:p14="http://schemas.microsoft.com/office/powerpoint/2010/main" val="280432806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9DD7D43D-6574-4C7B-808D-C6C12215A4D4}" type="datetimeFigureOut">
              <a:rPr lang="en-US"/>
              <a:t>11/29/2019</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A0ECE5F2-81AA-4605-B028-6FBA391056AF}" type="slidenum">
              <a:rPr/>
              <a:t>‹#›</a:t>
            </a:fld>
            <a:endParaRPr/>
          </a:p>
        </p:txBody>
      </p:sp>
    </p:spTree>
    <p:extLst>
      <p:ext uri="{BB962C8B-B14F-4D97-AF65-F5344CB8AC3E}">
        <p14:creationId xmlns:p14="http://schemas.microsoft.com/office/powerpoint/2010/main" val="3117078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341120" y="1837464"/>
            <a:ext cx="4572000" cy="766588"/>
          </a:xfrm>
        </p:spPr>
        <p:txBody>
          <a:bodyPr anchor="ctr">
            <a:normAutofit/>
          </a:bodyPr>
          <a:lstStyle>
            <a:lvl1pPr marL="0" indent="0">
              <a:spcBef>
                <a:spcPts val="0"/>
              </a:spcBef>
              <a:buNone/>
              <a:defRPr sz="2200" b="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200" b="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9E583DDF-CA54-461A-A486-592D2374C532}" type="datetimeFigureOut">
              <a:rPr lang="en-US"/>
              <a:t>11/29/2019</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9E583DDF-CA54-461A-A486-592D2374C532}" type="datetimeFigureOut">
              <a:rPr lang="en-US"/>
              <a:t>11/29/2019</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9E583DDF-CA54-461A-A486-592D2374C532}" type="datetimeFigureOut">
              <a:rPr lang="en-US"/>
              <a:pPr/>
              <a:t>11/29/2019</a:t>
            </a:fld>
            <a:endParaRPr/>
          </a:p>
        </p:txBody>
      </p:sp>
      <p:sp>
        <p:nvSpPr>
          <p:cNvPr id="3" name="Footer Placeholder 2"/>
          <p:cNvSpPr>
            <a:spLocks noGrp="1"/>
          </p:cNvSpPr>
          <p:nvPr>
            <p:ph type="ftr" sz="quarter" idx="11"/>
          </p:nvPr>
        </p:nvSpPr>
        <p:spPr/>
        <p:txBody>
          <a:bodyPr/>
          <a:lstStyle>
            <a:lvl1pPr>
              <a:defRPr>
                <a:solidFill>
                  <a:schemeClr val="tx2"/>
                </a:solidFill>
              </a:defRPr>
            </a:lvl1pPr>
          </a:lstStyle>
          <a:p>
            <a:endParaRPr/>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CA8D9AD5-F248-4919-864A-CFD76CC027D6}" type="slidenum">
              <a:rPr/>
              <a:pPr/>
              <a:t>‹#›</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0412" y="2362200"/>
            <a:ext cx="3200400" cy="1990725"/>
          </a:xfrm>
        </p:spPr>
        <p:txBody>
          <a:bodyPr anchor="b">
            <a:normAutofit/>
          </a:bodyPr>
          <a:lstStyle>
            <a:lvl1pPr>
              <a:defRPr sz="3400" b="0"/>
            </a:lvl1pPr>
          </a:lstStyle>
          <a:p>
            <a:r>
              <a:rPr lang="en-US"/>
              <a:t>Click to edit Master title style</a:t>
            </a:r>
            <a:endParaRPr/>
          </a:p>
        </p:txBody>
      </p:sp>
      <p:sp>
        <p:nvSpPr>
          <p:cNvPr id="3" name="Content Placeholder 2"/>
          <p:cNvSpPr>
            <a:spLocks noGrp="1"/>
          </p:cNvSpPr>
          <p:nvPr>
            <p:ph idx="1"/>
          </p:nvPr>
        </p:nvSpPr>
        <p:spPr>
          <a:xfrm>
            <a:off x="4494212" y="685800"/>
            <a:ext cx="7239001"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60412" y="4367308"/>
            <a:ext cx="3200400" cy="1622012"/>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E583DDF-CA54-461A-A486-592D2374C532}" type="datetimeFigureOut">
              <a:rPr lang="en-US"/>
              <a:t>11/29/2019</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bwMode="ltGray">
          <a:xfrm>
            <a:off x="1587" y="6583680"/>
            <a:ext cx="12188826" cy="2743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b="0" i="0" u="none" strike="noStrike" kern="0" cap="none" spc="0" normalizeH="0" baseline="0">
              <a:ln>
                <a:noFill/>
              </a:ln>
              <a:solidFill>
                <a:prstClr val="white"/>
              </a:solidFill>
              <a:effectLst/>
              <a:uLnTx/>
              <a:uFillTx/>
              <a:latin typeface="Euphemia"/>
            </a:endParaRPr>
          </a:p>
        </p:txBody>
      </p:sp>
      <p:sp>
        <p:nvSpPr>
          <p:cNvPr id="8" name="Rectangle 7"/>
          <p:cNvSpPr/>
          <p:nvPr/>
        </p:nvSpPr>
        <p:spPr bwMode="white">
          <a:xfrm>
            <a:off x="1587" y="6583680"/>
            <a:ext cx="12188826" cy="457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800">
                <a:solidFill>
                  <a:schemeClr val="bg2"/>
                </a:solidFill>
              </a:defRPr>
            </a:lvl1pPr>
          </a:lstStyle>
          <a:p>
            <a:fld id="{9E583DDF-CA54-461A-A486-592D2374C532}" type="datetimeFigureOut">
              <a:rPr lang="en-US"/>
              <a:pPr/>
              <a:t>11/29/2019</a:t>
            </a:fld>
            <a:endParaRPr/>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800" cap="all" baseline="0">
                <a:solidFill>
                  <a:schemeClr val="bg2"/>
                </a:solidFill>
              </a:defRPr>
            </a:lvl1pPr>
          </a:lstStyle>
          <a:p>
            <a:endParaRPr/>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800">
                <a:solidFill>
                  <a:schemeClr val="bg2"/>
                </a:solidFill>
              </a:defRPr>
            </a:lvl1pPr>
          </a:lstStyle>
          <a:p>
            <a:fld id="{CA8D9AD5-F248-4919-864A-CFD76CC027D6}" type="slidenum">
              <a:rPr/>
              <a:pPr/>
              <a:t>‹#›</a:t>
            </a:fld>
            <a:endParaRPr/>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2" r:id="rId4"/>
    <p:sldLayoutId id="2147483661" r:id="rId5"/>
    <p:sldLayoutId id="2147483653" r:id="rId6"/>
    <p:sldLayoutId id="2147483654" r:id="rId7"/>
    <p:sldLayoutId id="2147483655" r:id="rId8"/>
    <p:sldLayoutId id="2147483656" r:id="rId9"/>
    <p:sldLayoutId id="2147483663" r:id="rId10"/>
    <p:sldLayoutId id="2147483657" r:id="rId11"/>
    <p:sldLayoutId id="2147483658" r:id="rId12"/>
    <p:sldLayoutId id="2147483659"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2">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2"/>
        </a:buClr>
        <a:buSzPct val="100000"/>
        <a:buFont typeface="Arial" pitchFamily="34" charset="0"/>
        <a:buChar char="▪"/>
        <a:defRPr sz="2000" kern="1200">
          <a:solidFill>
            <a:schemeClr val="tx2"/>
          </a:solidFill>
          <a:latin typeface="+mn-lt"/>
          <a:ea typeface="+mn-ea"/>
          <a:cs typeface="+mn-cs"/>
        </a:defRPr>
      </a:lvl1pPr>
      <a:lvl2pPr marL="594360" indent="-228600" algn="l" defTabSz="914400" rtl="0" eaLnBrk="1" latinLnBrk="0" hangingPunct="1">
        <a:lnSpc>
          <a:spcPct val="90000"/>
        </a:lnSpc>
        <a:spcBef>
          <a:spcPts val="1000"/>
        </a:spcBef>
        <a:buClr>
          <a:schemeClr val="tx2"/>
        </a:buClr>
        <a:buSzPct val="100000"/>
        <a:buFont typeface="Arial" pitchFamily="34" charset="0"/>
        <a:buChar char="▪"/>
        <a:defRPr sz="1800" kern="1200">
          <a:solidFill>
            <a:schemeClr val="tx2"/>
          </a:solidFill>
          <a:latin typeface="+mn-lt"/>
          <a:ea typeface="+mn-ea"/>
          <a:cs typeface="+mn-cs"/>
        </a:defRPr>
      </a:lvl2pPr>
      <a:lvl3pPr marL="914400" indent="-228600" algn="l" defTabSz="914400" rtl="0" eaLnBrk="1" latinLnBrk="0" hangingPunct="1">
        <a:lnSpc>
          <a:spcPct val="90000"/>
        </a:lnSpc>
        <a:spcBef>
          <a:spcPts val="800"/>
        </a:spcBef>
        <a:buClr>
          <a:schemeClr val="tx2"/>
        </a:buClr>
        <a:buSzPct val="100000"/>
        <a:buFont typeface="Arial" pitchFamily="34" charset="0"/>
        <a:buChar char="▪"/>
        <a:defRPr sz="1600" kern="1200">
          <a:solidFill>
            <a:schemeClr val="tx2"/>
          </a:solidFill>
          <a:latin typeface="+mn-lt"/>
          <a:ea typeface="+mn-ea"/>
          <a:cs typeface="+mn-cs"/>
        </a:defRPr>
      </a:lvl3pPr>
      <a:lvl4pPr marL="1234440" indent="-228600" algn="l" defTabSz="914400" rtl="0" eaLnBrk="1" latinLnBrk="0" hangingPunct="1">
        <a:lnSpc>
          <a:spcPct val="90000"/>
        </a:lnSpc>
        <a:spcBef>
          <a:spcPts val="800"/>
        </a:spcBef>
        <a:buClr>
          <a:schemeClr val="tx2"/>
        </a:buClr>
        <a:buSzPct val="100000"/>
        <a:buFont typeface="Arial" pitchFamily="34" charset="0"/>
        <a:buChar char="▪"/>
        <a:defRPr sz="1400" kern="1200">
          <a:solidFill>
            <a:schemeClr val="tx2"/>
          </a:solidFill>
          <a:latin typeface="+mn-lt"/>
          <a:ea typeface="+mn-ea"/>
          <a:cs typeface="+mn-cs"/>
        </a:defRPr>
      </a:lvl4pPr>
      <a:lvl5pPr marL="1554480" indent="-228600" algn="l" defTabSz="914400" rtl="0" eaLnBrk="1" latinLnBrk="0" hangingPunct="1">
        <a:lnSpc>
          <a:spcPct val="90000"/>
        </a:lnSpc>
        <a:spcBef>
          <a:spcPts val="800"/>
        </a:spcBef>
        <a:buClr>
          <a:schemeClr val="tx2"/>
        </a:buClr>
        <a:buSzPct val="100000"/>
        <a:buFont typeface="Arial" pitchFamily="34" charset="0"/>
        <a:buChar char="▪"/>
        <a:defRPr sz="1400" kern="1200">
          <a:solidFill>
            <a:schemeClr val="tx2"/>
          </a:solidFill>
          <a:latin typeface="+mn-lt"/>
          <a:ea typeface="+mn-ea"/>
          <a:cs typeface="+mn-cs"/>
        </a:defRPr>
      </a:lvl5pPr>
      <a:lvl6pPr marL="1874520" indent="-228600" algn="l" defTabSz="914400" rtl="0" eaLnBrk="1" latinLnBrk="0" hangingPunct="1">
        <a:lnSpc>
          <a:spcPct val="90000"/>
        </a:lnSpc>
        <a:spcBef>
          <a:spcPts val="800"/>
        </a:spcBef>
        <a:buSzPct val="100000"/>
        <a:buFont typeface="Arial" pitchFamily="34" charset="0"/>
        <a:buChar char="▪"/>
        <a:defRPr sz="1400" kern="1200">
          <a:solidFill>
            <a:schemeClr val="tx2"/>
          </a:solidFill>
          <a:latin typeface="+mn-lt"/>
          <a:ea typeface="+mn-ea"/>
          <a:cs typeface="+mn-cs"/>
        </a:defRPr>
      </a:lvl6pPr>
      <a:lvl7pPr marL="2194560" indent="-228600" algn="l" defTabSz="914400" rtl="0" eaLnBrk="1" latinLnBrk="0" hangingPunct="1">
        <a:lnSpc>
          <a:spcPct val="90000"/>
        </a:lnSpc>
        <a:spcBef>
          <a:spcPts val="800"/>
        </a:spcBef>
        <a:buSzPct val="100000"/>
        <a:buFont typeface="Arial" pitchFamily="34" charset="0"/>
        <a:buChar char="▪"/>
        <a:defRPr sz="1400" kern="1200" baseline="0">
          <a:solidFill>
            <a:schemeClr val="tx2"/>
          </a:solidFill>
          <a:latin typeface="+mn-lt"/>
          <a:ea typeface="+mn-ea"/>
          <a:cs typeface="+mn-cs"/>
        </a:defRPr>
      </a:lvl7pPr>
      <a:lvl8pPr marL="2514600" indent="-228600" algn="l" defTabSz="914400" rtl="0" eaLnBrk="1" latinLnBrk="0" hangingPunct="1">
        <a:lnSpc>
          <a:spcPct val="90000"/>
        </a:lnSpc>
        <a:spcBef>
          <a:spcPts val="800"/>
        </a:spcBef>
        <a:buSzPct val="100000"/>
        <a:buFont typeface="Arial" pitchFamily="34" charset="0"/>
        <a:buChar char="▪"/>
        <a:defRPr sz="1400" kern="1200" baseline="0">
          <a:solidFill>
            <a:schemeClr val="tx2"/>
          </a:solidFill>
          <a:latin typeface="+mn-lt"/>
          <a:ea typeface="+mn-ea"/>
          <a:cs typeface="+mn-cs"/>
        </a:defRPr>
      </a:lvl8pPr>
      <a:lvl9pPr marL="2834640" indent="-228600" algn="l" defTabSz="914400" rtl="0" eaLnBrk="1" latinLnBrk="0" hangingPunct="1">
        <a:lnSpc>
          <a:spcPct val="90000"/>
        </a:lnSpc>
        <a:spcBef>
          <a:spcPts val="800"/>
        </a:spcBef>
        <a:buSzPct val="100000"/>
        <a:buFont typeface="Arial" pitchFamily="34" charset="0"/>
        <a:buChar char="▪"/>
        <a:defRPr sz="1400" kern="1200" baseline="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Mary Ward</a:t>
            </a:r>
          </a:p>
        </p:txBody>
      </p:sp>
      <p:sp>
        <p:nvSpPr>
          <p:cNvPr id="4" name="Subtitle 3"/>
          <p:cNvSpPr>
            <a:spLocks noGrp="1"/>
          </p:cNvSpPr>
          <p:nvPr>
            <p:ph type="subTitle" idx="1"/>
          </p:nvPr>
        </p:nvSpPr>
        <p:spPr/>
        <p:txBody>
          <a:bodyPr/>
          <a:lstStyle/>
          <a:p>
            <a:r>
              <a:rPr lang="en-US" dirty="0"/>
              <a:t>Foundress of Loreto</a:t>
            </a:r>
          </a:p>
        </p:txBody>
      </p:sp>
    </p:spTree>
    <p:extLst>
      <p:ext uri="{BB962C8B-B14F-4D97-AF65-F5344CB8AC3E}">
        <p14:creationId xmlns:p14="http://schemas.microsoft.com/office/powerpoint/2010/main" val="2798809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1120" y="467360"/>
            <a:ext cx="9301174" cy="876698"/>
          </a:xfrm>
        </p:spPr>
        <p:txBody>
          <a:bodyPr>
            <a:normAutofit/>
          </a:bodyPr>
          <a:lstStyle/>
          <a:p>
            <a:pPr algn="ctr"/>
            <a:r>
              <a:rPr lang="en-IE" sz="5400" b="1" dirty="0">
                <a:effectLst>
                  <a:outerShdw blurRad="38100" dist="38100" dir="2700000" algn="tl">
                    <a:srgbClr val="000000">
                      <a:alpha val="43137"/>
                    </a:srgbClr>
                  </a:outerShdw>
                </a:effectLst>
                <a:latin typeface="+mn-lt"/>
              </a:rPr>
              <a:t>Mary Ward 1585 - 1645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6205" y="1480484"/>
            <a:ext cx="5051004" cy="4040803"/>
          </a:xfrm>
          <a:prstGeom prst="rect">
            <a:avLst/>
          </a:prstGeom>
        </p:spPr>
      </p:pic>
      <p:sp>
        <p:nvSpPr>
          <p:cNvPr id="5" name="TextBox 4"/>
          <p:cNvSpPr txBox="1"/>
          <p:nvPr/>
        </p:nvSpPr>
        <p:spPr>
          <a:xfrm>
            <a:off x="1663547" y="5883007"/>
            <a:ext cx="8549089" cy="584775"/>
          </a:xfrm>
          <a:prstGeom prst="rect">
            <a:avLst/>
          </a:prstGeom>
          <a:noFill/>
        </p:spPr>
        <p:txBody>
          <a:bodyPr wrap="square" rtlCol="0">
            <a:spAutoFit/>
          </a:bodyPr>
          <a:lstStyle/>
          <a:p>
            <a:pPr algn="ctr"/>
            <a:r>
              <a:rPr lang="en-IE" sz="3200" b="1" dirty="0"/>
              <a:t>“Women in time to come will do much”</a:t>
            </a:r>
          </a:p>
        </p:txBody>
      </p:sp>
    </p:spTree>
    <p:extLst>
      <p:ext uri="{BB962C8B-B14F-4D97-AF65-F5344CB8AC3E}">
        <p14:creationId xmlns:p14="http://schemas.microsoft.com/office/powerpoint/2010/main" val="2000684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Early Life</a:t>
            </a:r>
          </a:p>
        </p:txBody>
      </p:sp>
      <p:sp>
        <p:nvSpPr>
          <p:cNvPr id="3" name="Content Placeholder 2"/>
          <p:cNvSpPr>
            <a:spLocks noGrp="1"/>
          </p:cNvSpPr>
          <p:nvPr>
            <p:ph idx="1"/>
          </p:nvPr>
        </p:nvSpPr>
        <p:spPr/>
        <p:txBody>
          <a:bodyPr>
            <a:normAutofit/>
          </a:bodyPr>
          <a:lstStyle/>
          <a:p>
            <a:r>
              <a:rPr lang="en-US" sz="2800" dirty="0"/>
              <a:t>Mary Ward, an intrepid Yorkshire woman was born in 1585, into an England ravaged by religious war. At the time even going to mass was considered an offence against the state. As a young woman Mary followed her desire for religious  life and joined the Poor Clare community in St Omer in Flanders (now northern France).</a:t>
            </a:r>
            <a:endParaRPr lang="en-IE" sz="2800" dirty="0"/>
          </a:p>
          <a:p>
            <a:endParaRPr lang="en-IE"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8632"/>
            <a:ext cx="1039086" cy="1520034"/>
          </a:xfrm>
          <a:prstGeom prst="rect">
            <a:avLst/>
          </a:prstGeom>
        </p:spPr>
      </p:pic>
    </p:spTree>
    <p:extLst>
      <p:ext uri="{BB962C8B-B14F-4D97-AF65-F5344CB8AC3E}">
        <p14:creationId xmlns:p14="http://schemas.microsoft.com/office/powerpoint/2010/main" val="1290597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Her Calling….</a:t>
            </a:r>
          </a:p>
        </p:txBody>
      </p:sp>
      <p:sp>
        <p:nvSpPr>
          <p:cNvPr id="3" name="Content Placeholder 2"/>
          <p:cNvSpPr>
            <a:spLocks noGrp="1"/>
          </p:cNvSpPr>
          <p:nvPr>
            <p:ph idx="1"/>
          </p:nvPr>
        </p:nvSpPr>
        <p:spPr/>
        <p:txBody>
          <a:bodyPr/>
          <a:lstStyle/>
          <a:p>
            <a:r>
              <a:rPr lang="en-US" sz="2800" dirty="0"/>
              <a:t>However, it quickly became apparent to her that God was asking “some other thing” of her, and Mary returned to London. Here she worked tirelessly caring for the sick, visiting prisoners and supporting those struggling with their faith. A number of young women joined her. </a:t>
            </a:r>
          </a:p>
          <a:p>
            <a:r>
              <a:rPr lang="en-US" sz="2800" dirty="0"/>
              <a:t>Towards the end of 1609 Mary and five companions left London for St Omer and began a school mainly for English emigrants. </a:t>
            </a:r>
            <a:endParaRPr lang="en-IE"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39086" cy="1520034"/>
          </a:xfrm>
          <a:prstGeom prst="rect">
            <a:avLst/>
          </a:prstGeom>
        </p:spPr>
      </p:pic>
    </p:spTree>
    <p:extLst>
      <p:ext uri="{BB962C8B-B14F-4D97-AF65-F5344CB8AC3E}">
        <p14:creationId xmlns:p14="http://schemas.microsoft.com/office/powerpoint/2010/main" val="3945788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Her Life’s Work</a:t>
            </a:r>
          </a:p>
        </p:txBody>
      </p:sp>
      <p:sp>
        <p:nvSpPr>
          <p:cNvPr id="3" name="Content Placeholder 2"/>
          <p:cNvSpPr>
            <a:spLocks noGrp="1"/>
          </p:cNvSpPr>
          <p:nvPr>
            <p:ph idx="1"/>
          </p:nvPr>
        </p:nvSpPr>
        <p:spPr/>
        <p:txBody>
          <a:bodyPr/>
          <a:lstStyle/>
          <a:p>
            <a:r>
              <a:rPr lang="en-US" sz="2800" dirty="0"/>
              <a:t>In 1611, Mary began her work to establish an Institute for women based on the  life established by St Ignatius of Loyola for the Jesuits. Mary’s motto was,</a:t>
            </a:r>
          </a:p>
          <a:p>
            <a:pPr marL="45720" indent="0" algn="ctr">
              <a:buNone/>
            </a:pPr>
            <a:r>
              <a:rPr lang="en-US" sz="3600" b="1" dirty="0"/>
              <a:t> “Women in time to come will do much”.</a:t>
            </a:r>
          </a:p>
          <a:p>
            <a:pPr>
              <a:buFont typeface="Wingdings" panose="05000000000000000000" pitchFamily="2" charset="2"/>
              <a:buChar char="§"/>
            </a:pPr>
            <a:r>
              <a:rPr lang="en-US" sz="2800" dirty="0"/>
              <a:t>Through her life she pioneered the higher education of Catholic women. During her own life time, she established schools all over Europe. </a:t>
            </a:r>
            <a:endParaRPr lang="en-IE" sz="2800" b="1" dirty="0"/>
          </a:p>
          <a:p>
            <a:endParaRPr lang="en-IE"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39086" cy="1520034"/>
          </a:xfrm>
          <a:prstGeom prst="rect">
            <a:avLst/>
          </a:prstGeom>
        </p:spPr>
      </p:pic>
    </p:spTree>
    <p:extLst>
      <p:ext uri="{BB962C8B-B14F-4D97-AF65-F5344CB8AC3E}">
        <p14:creationId xmlns:p14="http://schemas.microsoft.com/office/powerpoint/2010/main" val="1277791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The Present Day</a:t>
            </a:r>
          </a:p>
        </p:txBody>
      </p:sp>
      <p:sp>
        <p:nvSpPr>
          <p:cNvPr id="3" name="Content Placeholder 2"/>
          <p:cNvSpPr>
            <a:spLocks noGrp="1"/>
          </p:cNvSpPr>
          <p:nvPr>
            <p:ph idx="1"/>
          </p:nvPr>
        </p:nvSpPr>
        <p:spPr/>
        <p:txBody>
          <a:bodyPr/>
          <a:lstStyle/>
          <a:p>
            <a:r>
              <a:rPr lang="en-US" sz="2800" dirty="0"/>
              <a:t>At the present day, her Institute is spread over the five continents.</a:t>
            </a:r>
            <a:endParaRPr lang="en-IE" sz="2800" dirty="0"/>
          </a:p>
          <a:p>
            <a:r>
              <a:rPr lang="en-US" sz="2800" dirty="0"/>
              <a:t>The Irish branch of the Institute was founded in 1821 by Frances Ball, a native of Dublin. Her first foundation was at Rathfarnham and was called Loreto Abbey, from which title the members became known as Loreto Sisters and all subsequent foundations at home and abroad were called Loreto. </a:t>
            </a:r>
          </a:p>
          <a:p>
            <a:r>
              <a:rPr lang="en-US" sz="2800" dirty="0"/>
              <a:t>Loreto Secondary School, Balbriggan was established in 1857.</a:t>
            </a:r>
            <a:endParaRPr lang="en-IE" sz="2800" dirty="0"/>
          </a:p>
          <a:p>
            <a:endParaRPr lang="en-IE"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39086" cy="1520034"/>
          </a:xfrm>
          <a:prstGeom prst="rect">
            <a:avLst/>
          </a:prstGeom>
        </p:spPr>
      </p:pic>
    </p:spTree>
    <p:extLst>
      <p:ext uri="{BB962C8B-B14F-4D97-AF65-F5344CB8AC3E}">
        <p14:creationId xmlns:p14="http://schemas.microsoft.com/office/powerpoint/2010/main" val="2627937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Church Recognition</a:t>
            </a:r>
          </a:p>
        </p:txBody>
      </p:sp>
      <p:sp>
        <p:nvSpPr>
          <p:cNvPr id="3" name="Content Placeholder 2"/>
          <p:cNvSpPr>
            <a:spLocks noGrp="1"/>
          </p:cNvSpPr>
          <p:nvPr>
            <p:ph idx="1"/>
          </p:nvPr>
        </p:nvSpPr>
        <p:spPr/>
        <p:txBody>
          <a:bodyPr/>
          <a:lstStyle/>
          <a:p>
            <a:r>
              <a:rPr lang="en-US" sz="2800" dirty="0"/>
              <a:t>On 19th of December 2009 His Holiness Benedict XVI formally conferred the title “Venerable” on Mary Ward for all her heroic work.</a:t>
            </a:r>
            <a:endParaRPr lang="en-IE" sz="2800" dirty="0"/>
          </a:p>
          <a:p>
            <a:endParaRPr lang="en-IE"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39086" cy="1520034"/>
          </a:xfrm>
          <a:prstGeom prst="rect">
            <a:avLst/>
          </a:prstGeom>
        </p:spPr>
      </p:pic>
    </p:spTree>
    <p:extLst>
      <p:ext uri="{BB962C8B-B14F-4D97-AF65-F5344CB8AC3E}">
        <p14:creationId xmlns:p14="http://schemas.microsoft.com/office/powerpoint/2010/main" val="191847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nded Design Blue 16x9">
  <a:themeElements>
    <a:clrScheme name="Banded Design Blue">
      <a:dk1>
        <a:srgbClr val="404040"/>
      </a:dk1>
      <a:lt1>
        <a:sysClr val="window" lastClr="FFFFFF"/>
      </a:lt1>
      <a:dk2>
        <a:srgbClr val="263050"/>
      </a:dk2>
      <a:lt2>
        <a:srgbClr val="E5E8E8"/>
      </a:lt2>
      <a:accent1>
        <a:srgbClr val="77B142"/>
      </a:accent1>
      <a:accent2>
        <a:srgbClr val="E3C01E"/>
      </a:accent2>
      <a:accent3>
        <a:srgbClr val="0070C0"/>
      </a:accent3>
      <a:accent4>
        <a:srgbClr val="7556A4"/>
      </a:accent4>
      <a:accent5>
        <a:srgbClr val="F08F1E"/>
      </a:accent5>
      <a:accent6>
        <a:srgbClr val="CB3E3A"/>
      </a:accent6>
      <a:hlink>
        <a:srgbClr val="0070C0"/>
      </a:hlink>
      <a:folHlink>
        <a:srgbClr val="7556A4"/>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Banded Design Blue">
      <a:dk1>
        <a:srgbClr val="404040"/>
      </a:dk1>
      <a:lt1>
        <a:sysClr val="window" lastClr="FFFFFF"/>
      </a:lt1>
      <a:dk2>
        <a:srgbClr val="263050"/>
      </a:dk2>
      <a:lt2>
        <a:srgbClr val="E5E8E8"/>
      </a:lt2>
      <a:accent1>
        <a:srgbClr val="77B142"/>
      </a:accent1>
      <a:accent2>
        <a:srgbClr val="E3C01E"/>
      </a:accent2>
      <a:accent3>
        <a:srgbClr val="0070C0"/>
      </a:accent3>
      <a:accent4>
        <a:srgbClr val="7556A4"/>
      </a:accent4>
      <a:accent5>
        <a:srgbClr val="F08F1E"/>
      </a:accent5>
      <a:accent6>
        <a:srgbClr val="CB3E3A"/>
      </a:accent6>
      <a:hlink>
        <a:srgbClr val="0070C0"/>
      </a:hlink>
      <a:folHlink>
        <a:srgbClr val="7556A4"/>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nded Design Blue">
      <a:dk1>
        <a:srgbClr val="404040"/>
      </a:dk1>
      <a:lt1>
        <a:sysClr val="window" lastClr="FFFFFF"/>
      </a:lt1>
      <a:dk2>
        <a:srgbClr val="263050"/>
      </a:dk2>
      <a:lt2>
        <a:srgbClr val="E5E8E8"/>
      </a:lt2>
      <a:accent1>
        <a:srgbClr val="77B142"/>
      </a:accent1>
      <a:accent2>
        <a:srgbClr val="E3C01E"/>
      </a:accent2>
      <a:accent3>
        <a:srgbClr val="0070C0"/>
      </a:accent3>
      <a:accent4>
        <a:srgbClr val="7556A4"/>
      </a:accent4>
      <a:accent5>
        <a:srgbClr val="F08F1E"/>
      </a:accent5>
      <a:accent6>
        <a:srgbClr val="CB3E3A"/>
      </a:accent6>
      <a:hlink>
        <a:srgbClr val="0070C0"/>
      </a:hlink>
      <a:folHlink>
        <a:srgbClr val="7556A4"/>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4D8109F-05D6-4A26-8F7E-3EF448E618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Blue banded nature presentation with mountain sunrise photo  (widescreen)</Template>
  <TotalTime>42</TotalTime>
  <Words>340</Words>
  <Application>Microsoft Office PowerPoint</Application>
  <PresentationFormat>Widescreen</PresentationFormat>
  <Paragraphs>19</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Corbel</vt:lpstr>
      <vt:lpstr>Euphemia</vt:lpstr>
      <vt:lpstr>Wingdings</vt:lpstr>
      <vt:lpstr>Banded Design Blue 16x9</vt:lpstr>
      <vt:lpstr>Mary Ward</vt:lpstr>
      <vt:lpstr>Mary Ward 1585 - 1645 </vt:lpstr>
      <vt:lpstr>Early Life</vt:lpstr>
      <vt:lpstr>Her Calling….</vt:lpstr>
      <vt:lpstr>Her Life’s Work</vt:lpstr>
      <vt:lpstr>The Present Day</vt:lpstr>
      <vt:lpstr>Church Recognition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Mary Ward</dc:title>
  <dc:creator>Kevin Devlin</dc:creator>
  <cp:keywords/>
  <cp:lastModifiedBy>Geraldine Barnett</cp:lastModifiedBy>
  <cp:revision>7</cp:revision>
  <dcterms:created xsi:type="dcterms:W3CDTF">2016-11-15T20:59:08Z</dcterms:created>
  <dcterms:modified xsi:type="dcterms:W3CDTF">2019-11-29T12:45:18Z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TC028952539991</vt:lpwstr>
  </property>
</Properties>
</file>